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F:\ЦВЕТЫ РЕДИСКА\IMG_20200615_1833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85877" cy="398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ЦВЕТЫ РЕДИСКА\IMG_20200615_1833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564904"/>
            <a:ext cx="3347864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ЦВЕТЫ РЕДИСКА\IMG_20200703_1846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3056"/>
            <a:ext cx="267551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:\КОНКУРС УРОЖАЙ\РЕДИС\IMG_20200615_183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516901"/>
            <a:ext cx="3255825" cy="4341100"/>
          </a:xfrm>
          <a:prstGeom prst="rect">
            <a:avLst/>
          </a:prstGeom>
          <a:noFill/>
        </p:spPr>
      </p:pic>
      <p:pic>
        <p:nvPicPr>
          <p:cNvPr id="14" name="Рисунок 13" descr="F:\ЦВЕТЫ РЕДИСКА\IMG-20200913-WA002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0"/>
            <a:ext cx="3024336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F:\ЦВЕТЫ РЕДИСКА\IMG_20200615_18313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0"/>
            <a:ext cx="3707904" cy="34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F:\ЦВЕТЫ РЕДИСКА\IMG_20200911_07563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2843808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F:\ЦВЕТЫ РЕДИСКА\IMG_20190614_195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052736"/>
            <a:ext cx="5436096" cy="4077072"/>
          </a:xfrm>
          <a:prstGeom prst="rect">
            <a:avLst/>
          </a:prstGeom>
          <a:noFill/>
        </p:spPr>
      </p:pic>
      <p:pic>
        <p:nvPicPr>
          <p:cNvPr id="5" name="Рисунок 4" descr="F:\ЦВЕТЫ РЕДИСКА\IMG_20200518_1700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123728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ЦВЕТЫ РЕДИСКА\IMG_20200605_1708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82340">
            <a:off x="2060400" y="172275"/>
            <a:ext cx="1910661" cy="236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ЦВЕТЫ РЕДИСКА\IMG_20200613_15375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13492">
            <a:off x="3858586" y="-100454"/>
            <a:ext cx="1786413" cy="196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ЦВЕТЫ РЕДИСКА\IMG_20200614_11285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8554" y="4295775"/>
            <a:ext cx="3415446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F:\ЦВЕТЫ РЕДИСКА\IMG_20200617_193900.jpg"/>
          <p:cNvPicPr>
            <a:picLocks noGrp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512765"/>
            <a:ext cx="2489324" cy="334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ЦВЕТЫ РЕДИСКА\IMG_20200618_20551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4437112"/>
            <a:ext cx="1728192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F:\ЦВЕТЫ РЕДИСКА\IMG_20200621_172628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0"/>
            <a:ext cx="2123728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F:\ЦВЕТЫ РЕДИСКА\IMG_20200624_132523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4509120"/>
            <a:ext cx="2232248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F:\ЦВЕТЫ РЕДИСКА\IMG_20200705_165219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943217">
            <a:off x="-30285" y="2310793"/>
            <a:ext cx="12790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F:\ЦВЕТЫ РЕДИСКА\IMG_20200705_165227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2120" y="0"/>
            <a:ext cx="1625314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F:\ЦВЕТЫ РЕДИСКА\IMG_20200911_075719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0441189">
            <a:off x="7481814" y="2605914"/>
            <a:ext cx="1414590" cy="173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F:\ЦВЕТЫ РЕДИСКА\IMG-20200913-WA0023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31640" y="2204864"/>
            <a:ext cx="964406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EVM</dc:creator>
  <cp:lastModifiedBy>EVM</cp:lastModifiedBy>
  <cp:revision>6</cp:revision>
  <dcterms:created xsi:type="dcterms:W3CDTF">2020-09-14T16:08:36Z</dcterms:created>
  <dcterms:modified xsi:type="dcterms:W3CDTF">2020-09-14T17:03:17Z</dcterms:modified>
</cp:coreProperties>
</file>